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85" d="100"/>
          <a:sy n="85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5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03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7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63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68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18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7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77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65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2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22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86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8072C-818B-4E1D-98BF-70929568CB5A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39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295400"/>
            <a:ext cx="8534400" cy="12192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CHƯƠNG 3:</a:t>
            </a:r>
          </a:p>
          <a:p>
            <a:pPr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KỸ NĂNG NGHE HIỂU</a:t>
            </a:r>
            <a:endParaRPr lang="en-US" sz="6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00200" y="2971800"/>
            <a:ext cx="6096000" cy="76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4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tiết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165D116D-0906-4D98-BB11-2E821E1411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457200" y="5486400"/>
            <a:ext cx="8077200" cy="6096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PHẠM THỊ LÊ CHI- ĐT: 0909.450.818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5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 phá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dirty="0">
              <a:solidFill>
                <a:srgbClr val="000099"/>
              </a:solidFill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CHƯƠNG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85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/>
              <a:t>Hòa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xung</a:t>
            </a:r>
            <a:r>
              <a:rPr lang="en-US" sz="2800" dirty="0"/>
              <a:t>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 </a:t>
            </a:r>
            <a:endParaRPr lang="en-US" sz="28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lắng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.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0099"/>
              </a:solidFill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CHƯƠNG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29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huấn</a:t>
            </a:r>
            <a:r>
              <a:rPr lang="en-US" dirty="0" smtClean="0"/>
              <a:t> </a:t>
            </a:r>
            <a:r>
              <a:rPr lang="en-US" dirty="0" err="1" smtClean="0"/>
              <a:t>luyện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855827"/>
              </p:ext>
            </p:extLst>
          </p:nvPr>
        </p:nvGraphicFramePr>
        <p:xfrm>
          <a:off x="457200" y="2057398"/>
          <a:ext cx="8229600" cy="2331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2133600"/>
                <a:gridCol w="4724400"/>
              </a:tblGrid>
              <a:tr h="709654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Các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kỹ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năng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Số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năm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huấn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luyện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Cường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độ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sử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dụng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trong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cuộc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sống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trưởng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thành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Viết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Ít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Đọc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Thỉnh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thoảng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Nói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Khá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nhiều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Nghe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Rất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nhiều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284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501123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 NGHE VÀ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 TẦM QUAN TRỌNG CỦA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 NHỮNG RÀO CẢN ĐỐI VỚI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3.4 CÁC PHƯƠNG PHÁP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2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994" y="1327150"/>
            <a:ext cx="8077201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.”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GS.Nguyễn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điển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ngữ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Nam, tr. 1249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26" name="Picture 2" descr="http://terryodell.com/wp-content/uploads/2013/09/ear-clip-art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200400"/>
            <a:ext cx="2400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0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0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074" name="Picture 2" descr="http://image.slidesharecdn.com/kynanglangnghetamviet-140210020816-phpapp02/95/k-nng-lng-nghe-15-638.jpg?cb=13920182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316" y="146151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905000" y="2819400"/>
            <a:ext cx="4272582" cy="3048000"/>
            <a:chOff x="1905000" y="2819400"/>
            <a:chExt cx="4272582" cy="3048000"/>
          </a:xfrm>
        </p:grpSpPr>
        <p:sp>
          <p:nvSpPr>
            <p:cNvPr id="3" name="Rounded Rectangle 2"/>
            <p:cNvSpPr/>
            <p:nvPr/>
          </p:nvSpPr>
          <p:spPr>
            <a:xfrm>
              <a:off x="1905000" y="54864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KHÔNG NGHE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438400" y="48768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GIẢ VỜ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966418" y="41148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CÓ CHỌN LỌC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581400" y="34290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CHĂM CHÚ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4114800" y="2819400"/>
              <a:ext cx="2062782" cy="4572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THẤU CẢM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8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97876" y="1333572"/>
            <a:ext cx="2513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http://sohanews2.vcmedia.vn/k:2013/sinh-vien-ngu-trong-lop-soha.vn-9d471/gan-50-sinh-vien-mot-so-truong-ky-thuat-khong-tot-nghiep-dung-h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29" y="2047364"/>
            <a:ext cx="3677685" cy="236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4724401" y="2047364"/>
            <a:ext cx="38861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Phớt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thèm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tai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5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8" name="Picture 10" descr="http://www.traitim.com.vn/wp-content/uploads/2013/01/17113-lo-8bf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011" y="1754084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647356" y="1198984"/>
            <a:ext cx="36053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93162" y="4903118"/>
            <a:ext cx="54268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nhìn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nói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endParaRPr lang="en-US" sz="28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0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8329" y="1370304"/>
            <a:ext cx="3228769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09065" y="206714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8" name="Picture 4" descr="http://lis.edu.vn/wp-content/uploads/2015/06/lang-ng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26" y="2514600"/>
            <a:ext cx="3573517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51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2052" name="Picture 4" descr="http://wallstreetenglish.edu.vn/files/images/image-site/blog/businessman-shouting-through-megaphone-23-2147511376%20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80" y="2022398"/>
            <a:ext cx="3414325" cy="231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679186" y="1420362"/>
            <a:ext cx="4698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2393" y="1943582"/>
            <a:ext cx="393440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sức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nên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74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79186" y="1420362"/>
            <a:ext cx="573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 descr="http://best.edu.vn/Upload/CKFinder/images/ideaswitch%20-%20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426185"/>
            <a:ext cx="170497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24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sâu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sắc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tin,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mắt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óc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nâng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ü"/>
            </a:pP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0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636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Bảng huấn luyện các kỹ năng giao tiếp (người bình thường)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CHI</cp:lastModifiedBy>
  <cp:revision>8</cp:revision>
  <dcterms:created xsi:type="dcterms:W3CDTF">2018-12-05T03:19:56Z</dcterms:created>
  <dcterms:modified xsi:type="dcterms:W3CDTF">2018-12-12T08:49:30Z</dcterms:modified>
</cp:coreProperties>
</file>